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51" d="100"/>
          <a:sy n="51" d="100"/>
        </p:scale>
        <p:origin x="-2292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26AD-17EB-F949-8089-68E478E880F3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9DAA-1819-784B-AB67-5603C7B6B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26AD-17EB-F949-8089-68E478E880F3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9DAA-1819-784B-AB67-5603C7B6B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26AD-17EB-F949-8089-68E478E880F3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9DAA-1819-784B-AB67-5603C7B6B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26AD-17EB-F949-8089-68E478E880F3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9DAA-1819-784B-AB67-5603C7B6B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26AD-17EB-F949-8089-68E478E880F3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9DAA-1819-784B-AB67-5603C7B6B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26AD-17EB-F949-8089-68E478E880F3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9DAA-1819-784B-AB67-5603C7B6B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26AD-17EB-F949-8089-68E478E880F3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9DAA-1819-784B-AB67-5603C7B6B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26AD-17EB-F949-8089-68E478E880F3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9DAA-1819-784B-AB67-5603C7B6B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26AD-17EB-F949-8089-68E478E880F3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9DAA-1819-784B-AB67-5603C7B6B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26AD-17EB-F949-8089-68E478E880F3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9DAA-1819-784B-AB67-5603C7B6B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826AD-17EB-F949-8089-68E478E880F3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9DAA-1819-784B-AB67-5603C7B6B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26AD-17EB-F949-8089-68E478E880F3}" type="datetimeFigureOut">
              <a:rPr lang="en-US" smtClean="0"/>
              <a:pPr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F9DAA-1819-784B-AB67-5603C7B6B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0" y="1384300"/>
            <a:ext cx="2425700" cy="285019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152400"/>
            <a:ext cx="685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alibri"/>
                <a:cs typeface="Calibri"/>
              </a:rPr>
              <a:t>African-American </a:t>
            </a:r>
            <a:r>
              <a:rPr lang="en-US" sz="3200" b="1" dirty="0" err="1" smtClean="0">
                <a:latin typeface="Calibri"/>
                <a:cs typeface="Calibri"/>
              </a:rPr>
              <a:t>UUs</a:t>
            </a:r>
            <a:r>
              <a:rPr lang="en-US" sz="3200" b="1" dirty="0" smtClean="0">
                <a:latin typeface="Calibri"/>
                <a:cs typeface="Calibri"/>
              </a:rPr>
              <a:t>:</a:t>
            </a:r>
          </a:p>
          <a:p>
            <a:pPr algn="ctr"/>
            <a:r>
              <a:rPr lang="en-US" sz="3200" b="1" dirty="0" smtClean="0">
                <a:latin typeface="Calibri"/>
                <a:cs typeface="Calibri"/>
              </a:rPr>
              <a:t>A History Far Richer </a:t>
            </a:r>
            <a:r>
              <a:rPr lang="en-US" sz="3200" b="1" dirty="0">
                <a:latin typeface="Calibri"/>
                <a:cs typeface="Calibri"/>
              </a:rPr>
              <a:t>T</a:t>
            </a:r>
            <a:r>
              <a:rPr lang="en-US" sz="3200" b="1" dirty="0" smtClean="0">
                <a:latin typeface="Calibri"/>
                <a:cs typeface="Calibri"/>
              </a:rPr>
              <a:t>han You Think </a:t>
            </a:r>
            <a:endParaRPr lang="en-US" sz="3200" b="1" dirty="0">
              <a:latin typeface="Calibri"/>
              <a:cs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566" y="4253636"/>
            <a:ext cx="6858000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The Reverend Dr. Mark Morrison-Reed</a:t>
            </a:r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sz="1100" dirty="0" smtClean="0"/>
          </a:p>
          <a:p>
            <a:pPr algn="ctr"/>
            <a:endParaRPr lang="en-US" sz="1100" dirty="0" smtClean="0"/>
          </a:p>
          <a:p>
            <a:pPr algn="ctr"/>
            <a:endParaRPr lang="en-US" sz="1100" dirty="0" smtClean="0"/>
          </a:p>
          <a:p>
            <a:pPr algn="ctr"/>
            <a:endParaRPr lang="en-US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1211015" y="4605298"/>
            <a:ext cx="45375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 of the first African-American UU ministers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7870120"/>
            <a:ext cx="68775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Friday, May 2</a:t>
            </a:r>
          </a:p>
          <a:p>
            <a:pPr algn="ctr"/>
            <a:r>
              <a:rPr lang="en-US" sz="2000" b="1" dirty="0" smtClean="0"/>
              <a:t>Chapel</a:t>
            </a:r>
          </a:p>
          <a:p>
            <a:pPr algn="ctr"/>
            <a:r>
              <a:rPr lang="en-US" sz="2000" b="1" dirty="0" smtClean="0"/>
              <a:t>Potluck Dinner:  6:30 pm</a:t>
            </a:r>
          </a:p>
          <a:p>
            <a:r>
              <a:rPr lang="en-US" sz="2000" b="1" dirty="0" smtClean="0"/>
              <a:t>					        Program:  7:30 pm</a:t>
            </a:r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96900" y="5020220"/>
            <a:ext cx="58039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Hear this distinguished scholar and minister discuss his memoirs of integration; black trailblazers and missed opportunities in Unitarian Universalism; how the Civil Rights Movement changed </a:t>
            </a:r>
            <a:r>
              <a:rPr lang="en-US" dirty="0" err="1" smtClean="0"/>
              <a:t>UUs</a:t>
            </a:r>
            <a:r>
              <a:rPr lang="en-US" dirty="0" smtClean="0"/>
              <a:t>; and the quest for spiritual integration as the new frontier.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96900" y="6446568"/>
            <a:ext cx="5638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His riveting books are available through the Book Nook or http://</a:t>
            </a:r>
            <a:r>
              <a:rPr lang="en-US" dirty="0" err="1" smtClean="0"/>
              <a:t>www.uuabookstore.org</a:t>
            </a:r>
            <a:r>
              <a:rPr lang="en-US" dirty="0" smtClean="0"/>
              <a:t>/.  Time for book signing will be made during the program.  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7581538"/>
            <a:ext cx="6877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Lucida Calligraphy"/>
                <a:cs typeface="Lucida Calligraphy"/>
              </a:rPr>
              <a:t>Please join us:  </a:t>
            </a:r>
            <a:endParaRPr lang="en-US" b="1" dirty="0">
              <a:latin typeface="Lucida Calligraphy"/>
              <a:cs typeface="Lucida Calligraph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103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Ruth Heimburg</dc:creator>
  <cp:lastModifiedBy>CSnavely</cp:lastModifiedBy>
  <cp:revision>5</cp:revision>
  <cp:lastPrinted>2014-04-13T02:35:27Z</cp:lastPrinted>
  <dcterms:created xsi:type="dcterms:W3CDTF">2014-04-12T23:37:50Z</dcterms:created>
  <dcterms:modified xsi:type="dcterms:W3CDTF">2014-04-16T15:10:02Z</dcterms:modified>
</cp:coreProperties>
</file>